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6F24"/>
    <a:srgbClr val="A64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593"/>
  </p:normalViewPr>
  <p:slideViewPr>
    <p:cSldViewPr snapToGrid="0">
      <p:cViewPr>
        <p:scale>
          <a:sx n="33" d="100"/>
          <a:sy n="33" d="100"/>
        </p:scale>
        <p:origin x="3116" y="-1996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E7EE3-12E7-2349-99B5-7B2275F1D9F5}" type="datetimeFigureOut">
              <a:rPr kumimoji="1" lang="zh-CN" altLang="en-US" smtClean="0"/>
              <a:t>2025/11/3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B7EF6-8141-0349-862B-078C3BAB2F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97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B7EF6-8141-0349-862B-078C3BAB2FD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6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173B-E99E-F745-8A2A-6FB4C838E65C}" type="datetimeFigureOut">
              <a:rPr kumimoji="1" lang="zh-CN" altLang="en-US" smtClean="0"/>
              <a:t>2025/11/3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9F19-2143-6A42-800D-2DF0092C14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1503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173B-E99E-F745-8A2A-6FB4C838E65C}" type="datetimeFigureOut">
              <a:rPr kumimoji="1" lang="zh-CN" altLang="en-US" smtClean="0"/>
              <a:t>2025/11/3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9F19-2143-6A42-800D-2DF0092C14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009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173B-E99E-F745-8A2A-6FB4C838E65C}" type="datetimeFigureOut">
              <a:rPr kumimoji="1" lang="zh-CN" altLang="en-US" smtClean="0"/>
              <a:t>2025/11/3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9F19-2143-6A42-800D-2DF0092C14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666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173B-E99E-F745-8A2A-6FB4C838E65C}" type="datetimeFigureOut">
              <a:rPr kumimoji="1" lang="zh-CN" altLang="en-US" smtClean="0"/>
              <a:t>2025/11/3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9F19-2143-6A42-800D-2DF0092C14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181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173B-E99E-F745-8A2A-6FB4C838E65C}" type="datetimeFigureOut">
              <a:rPr kumimoji="1" lang="zh-CN" altLang="en-US" smtClean="0"/>
              <a:t>2025/11/3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9F19-2143-6A42-800D-2DF0092C14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399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173B-E99E-F745-8A2A-6FB4C838E65C}" type="datetimeFigureOut">
              <a:rPr kumimoji="1" lang="zh-CN" altLang="en-US" smtClean="0"/>
              <a:t>2025/11/3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9F19-2143-6A42-800D-2DF0092C14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773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173B-E99E-F745-8A2A-6FB4C838E65C}" type="datetimeFigureOut">
              <a:rPr kumimoji="1" lang="zh-CN" altLang="en-US" smtClean="0"/>
              <a:t>2025/11/3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9F19-2143-6A42-800D-2DF0092C14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863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173B-E99E-F745-8A2A-6FB4C838E65C}" type="datetimeFigureOut">
              <a:rPr kumimoji="1" lang="zh-CN" altLang="en-US" smtClean="0"/>
              <a:t>2025/11/3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9F19-2143-6A42-800D-2DF0092C14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998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173B-E99E-F745-8A2A-6FB4C838E65C}" type="datetimeFigureOut">
              <a:rPr kumimoji="1" lang="zh-CN" altLang="en-US" smtClean="0"/>
              <a:t>2025/11/3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9F19-2143-6A42-800D-2DF0092C14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5989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173B-E99E-F745-8A2A-6FB4C838E65C}" type="datetimeFigureOut">
              <a:rPr kumimoji="1" lang="zh-CN" altLang="en-US" smtClean="0"/>
              <a:t>2025/11/3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9F19-2143-6A42-800D-2DF0092C14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4449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173B-E99E-F745-8A2A-6FB4C838E65C}" type="datetimeFigureOut">
              <a:rPr kumimoji="1" lang="zh-CN" altLang="en-US" smtClean="0"/>
              <a:t>2025/11/3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9F19-2143-6A42-800D-2DF0092C14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684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9173B-E99E-F745-8A2A-6FB4C838E65C}" type="datetimeFigureOut">
              <a:rPr kumimoji="1" lang="zh-CN" altLang="en-US" smtClean="0"/>
              <a:t>2025/11/3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09F19-2143-6A42-800D-2DF0092C14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7516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sv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0AECFB64-7457-F4D6-A86B-670E988B5B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57" r="2"/>
          <a:stretch>
            <a:fillRect/>
          </a:stretch>
        </p:blipFill>
        <p:spPr>
          <a:xfrm>
            <a:off x="13440748" y="30094408"/>
            <a:ext cx="14583773" cy="5586610"/>
          </a:xfrm>
          <a:prstGeom prst="rect">
            <a:avLst/>
          </a:prstGeom>
        </p:spPr>
      </p:pic>
      <p:sp>
        <p:nvSpPr>
          <p:cNvPr id="4" name="标题 4">
            <a:extLst>
              <a:ext uri="{FF2B5EF4-FFF2-40B4-BE49-F238E27FC236}">
                <a16:creationId xmlns:a16="http://schemas.microsoft.com/office/drawing/2014/main" id="{F01C0C30-3C42-9AA8-1562-A2C88346E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901" y="2674314"/>
            <a:ext cx="28299406" cy="2308324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altLang="zh-CN" sz="9600" b="1" dirty="0">
                <a:latin typeface="Calibri" panose="020F0502020204030204" pitchFamily="34" charset="0"/>
                <a:cs typeface="Calibri" panose="020F0502020204030204" pitchFamily="34" charset="0"/>
              </a:rPr>
              <a:t>Democratizing the Cryptocurrency Ecosystem by</a:t>
            </a:r>
            <a:br>
              <a:rPr lang="en-US" altLang="zh-CN" sz="9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9600" b="1" dirty="0">
                <a:latin typeface="Calibri" panose="020F0502020204030204" pitchFamily="34" charset="0"/>
                <a:cs typeface="Calibri" panose="020F0502020204030204" pitchFamily="34" charset="0"/>
              </a:rPr>
              <a:t>Just-In-Time Transformation of Mining Programs</a:t>
            </a:r>
            <a:endParaRPr lang="zh-CN" altLang="en-US" sz="9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14E7D8-5815-4476-4BDC-DE70E9314DBB}"/>
              </a:ext>
            </a:extLst>
          </p:cNvPr>
          <p:cNvSpPr txBox="1"/>
          <p:nvPr/>
        </p:nvSpPr>
        <p:spPr>
          <a:xfrm>
            <a:off x="6861963" y="5138022"/>
            <a:ext cx="165512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6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Wei Liu</a:t>
            </a:r>
            <a:r>
              <a:rPr lang="en" altLang="zh-CN" sz="60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Zhenhua Li, Feng Qian, Feiyu Jin, Hao Lin, </a:t>
            </a:r>
            <a:r>
              <a:rPr lang="en-US" altLang="zh-CN" sz="60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Yannan</a:t>
            </a:r>
            <a:r>
              <a:rPr lang="en-US" altLang="zh-CN" sz="60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Zheng, Bo Xiao, </a:t>
            </a:r>
            <a:r>
              <a:rPr lang="en-US" altLang="zh-CN" sz="60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Xiaokang</a:t>
            </a:r>
            <a:r>
              <a:rPr lang="en-US" altLang="zh-CN" sz="60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Qin, Tianyin Xu</a:t>
            </a:r>
            <a:endParaRPr lang="zh-CN" alt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ACFA5401-5ADD-5F9F-FC1A-F9DE31465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045" y="228032"/>
            <a:ext cx="5381177" cy="1694863"/>
          </a:xfrm>
          <a:prstGeom prst="rect">
            <a:avLst/>
          </a:prstGeom>
        </p:spPr>
      </p:pic>
      <p:pic>
        <p:nvPicPr>
          <p:cNvPr id="9" name="Picture 2" descr="undefined">
            <a:extLst>
              <a:ext uri="{FF2B5EF4-FFF2-40B4-BE49-F238E27FC236}">
                <a16:creationId xmlns:a16="http://schemas.microsoft.com/office/drawing/2014/main" id="{14B6C3E4-F231-CDE8-FA04-0EE816EA7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513" y="274642"/>
            <a:ext cx="7427889" cy="160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59FD1BD8-7AAB-A9A8-EFDC-D859C52685CF}"/>
              </a:ext>
            </a:extLst>
          </p:cNvPr>
          <p:cNvSpPr txBox="1"/>
          <p:nvPr/>
        </p:nvSpPr>
        <p:spPr>
          <a:xfrm>
            <a:off x="5009175" y="18951781"/>
            <a:ext cx="202568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6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Key insight</a:t>
            </a:r>
            <a:r>
              <a:rPr lang="en" altLang="zh-CN" sz="6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CN" sz="6000" dirty="0">
                <a:latin typeface="Calibri" panose="020F0502020204030204" pitchFamily="34" charset="0"/>
                <a:cs typeface="Calibri" panose="020F0502020204030204" pitchFamily="34" charset="0"/>
              </a:rPr>
              <a:t>Tracking </a:t>
            </a:r>
            <a:r>
              <a:rPr lang="en-US" altLang="zh-CN" sz="6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en-US" altLang="zh-CN" sz="6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 propagations </a:t>
            </a:r>
            <a:r>
              <a:rPr lang="en-US" altLang="zh-CN" sz="6000" dirty="0">
                <a:latin typeface="Calibri" panose="020F0502020204030204" pitchFamily="34" charset="0"/>
                <a:cs typeface="Calibri" panose="020F0502020204030204" pitchFamily="34" charset="0"/>
              </a:rPr>
              <a:t>of mining algorithms for efficient SIMD execution over the web </a:t>
            </a:r>
            <a:endParaRPr lang="zh-CN" altLang="en-US" sz="6000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299CB22-F6AF-1195-A7AB-FD54C15EC8D3}"/>
              </a:ext>
            </a:extLst>
          </p:cNvPr>
          <p:cNvGrpSpPr/>
          <p:nvPr/>
        </p:nvGrpSpPr>
        <p:grpSpPr>
          <a:xfrm>
            <a:off x="11712102" y="7537066"/>
            <a:ext cx="16777019" cy="4830712"/>
            <a:chOff x="13113828" y="9306339"/>
            <a:chExt cx="16388340" cy="4830712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D520F423-13BE-FCCE-AC1D-2E2FE3CC21FF}"/>
                </a:ext>
              </a:extLst>
            </p:cNvPr>
            <p:cNvSpPr txBox="1"/>
            <p:nvPr/>
          </p:nvSpPr>
          <p:spPr>
            <a:xfrm>
              <a:off x="13113828" y="9306339"/>
              <a:ext cx="16388340" cy="3785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New mining algorithms (e.g., </a:t>
              </a:r>
              <a:r>
                <a:rPr lang="en-US" altLang="zh-CN" sz="6000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RandomX</a:t>
              </a:r>
              <a:r>
                <a:rPr lang="en-US" altLang="zh-CN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) for combating</a:t>
              </a:r>
              <a:r>
                <a:rPr lang="en-US" altLang="zh-CN" sz="60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60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dedicated mining hardware </a:t>
              </a:r>
              <a:r>
                <a:rPr lang="en-US" altLang="zh-CN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(e.g., ASICs) have impaired the performance of </a:t>
              </a:r>
              <a:r>
                <a:rPr lang="en-US" altLang="zh-CN" sz="60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web-based mining</a:t>
              </a:r>
              <a:endParaRPr lang="zh-CN" altLang="en-US" sz="6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8B36243-3E54-686C-2482-6F513BDC94A4}"/>
                </a:ext>
              </a:extLst>
            </p:cNvPr>
            <p:cNvSpPr txBox="1"/>
            <p:nvPr/>
          </p:nvSpPr>
          <p:spPr>
            <a:xfrm>
              <a:off x="13959431" y="12198059"/>
              <a:ext cx="14697135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altLang="zh-CN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The </a:t>
              </a:r>
              <a:r>
                <a:rPr lang="en" altLang="zh-CN" sz="60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democracy</a:t>
              </a:r>
              <a:r>
                <a:rPr lang="en" altLang="zh-CN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of the cryptocurrency ecosystem </a:t>
              </a:r>
              <a:r>
                <a:rPr lang="en" altLang="zh-CN" sz="60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has not been fully recovered</a:t>
              </a:r>
              <a:endParaRPr lang="en" altLang="zh-CN" sz="6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44845E45-9264-C5E8-0B5C-9EE3687633ED}"/>
              </a:ext>
            </a:extLst>
          </p:cNvPr>
          <p:cNvSpPr txBox="1"/>
          <p:nvPr/>
        </p:nvSpPr>
        <p:spPr>
          <a:xfrm>
            <a:off x="1553974" y="27681735"/>
            <a:ext cx="27167265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6000" b="1" dirty="0">
                <a:latin typeface="Calibri" panose="020F0502020204030204" pitchFamily="34" charset="0"/>
                <a:cs typeface="Calibri" panose="020F0502020204030204" pitchFamily="34" charset="0"/>
              </a:rPr>
              <a:t>Vectra</a:t>
            </a:r>
            <a:r>
              <a:rPr kumimoji="1" lang="en-US" altLang="zh-CN" sz="6000" dirty="0">
                <a:latin typeface="Calibri" panose="020F0502020204030204" pitchFamily="34" charset="0"/>
                <a:cs typeface="Calibri" panose="020F0502020204030204" pitchFamily="34" charset="0"/>
              </a:rPr>
              <a:t>: Fast web </a:t>
            </a:r>
            <a:r>
              <a:rPr kumimoji="1" lang="en-US" altLang="zh-CN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cryptomining</a:t>
            </a:r>
            <a:r>
              <a:rPr kumimoji="1" lang="en-US" altLang="zh-CN" sz="6000" dirty="0">
                <a:latin typeface="Calibri" panose="020F0502020204030204" pitchFamily="34" charset="0"/>
                <a:cs typeface="Calibri" panose="020F0502020204030204" pitchFamily="34" charset="0"/>
              </a:rPr>
              <a:t> based on element propagation</a:t>
            </a:r>
          </a:p>
          <a:p>
            <a:pPr algn="ctr"/>
            <a:r>
              <a:rPr kumimoji="1" lang="en-US" altLang="zh-CN" sz="6000" dirty="0">
                <a:latin typeface="Calibri" panose="020F0502020204030204" pitchFamily="34" charset="0"/>
                <a:cs typeface="Calibri" panose="020F0502020204030204" pitchFamily="34" charset="0"/>
              </a:rPr>
              <a:t>graph modeling for </a:t>
            </a:r>
            <a:r>
              <a:rPr kumimoji="1" lang="en-US" altLang="zh-CN" sz="6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just-in-time optimizations </a:t>
            </a:r>
            <a:r>
              <a:rPr kumimoji="1" lang="en-US" altLang="zh-CN" sz="6000" dirty="0">
                <a:latin typeface="Calibri" panose="020F0502020204030204" pitchFamily="34" charset="0"/>
                <a:cs typeface="Calibri" panose="020F0502020204030204" pitchFamily="34" charset="0"/>
              </a:rPr>
              <a:t>of mining instructions</a:t>
            </a:r>
            <a:endParaRPr lang="en" altLang="zh-CN" sz="6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23D3674-5CE0-383D-8323-4F3C5C312412}"/>
              </a:ext>
            </a:extLst>
          </p:cNvPr>
          <p:cNvSpPr txBox="1"/>
          <p:nvPr/>
        </p:nvSpPr>
        <p:spPr>
          <a:xfrm>
            <a:off x="4993804" y="39213345"/>
            <a:ext cx="16870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80000"/>
            </a:pPr>
            <a:r>
              <a:rPr kumimoji="1" lang="en" altLang="zh-CN" sz="6000" dirty="0">
                <a:latin typeface="Calibri" panose="020F0502020204030204" pitchFamily="34" charset="0"/>
                <a:cs typeface="Calibri" panose="020F0502020204030204" pitchFamily="34" charset="0"/>
              </a:rPr>
              <a:t>Code and data are publicly available at</a:t>
            </a:r>
          </a:p>
          <a:p>
            <a:pPr algn="ctr">
              <a:buSzPct val="80000"/>
            </a:pPr>
            <a:r>
              <a:rPr kumimoji="1" lang="en-US" altLang="zh-CN" sz="6000" i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https://github.com/WebCryptomining</a:t>
            </a:r>
            <a:endParaRPr kumimoji="1" lang="en" altLang="zh-CN" sz="6000" i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70BA1B4-89EB-AED0-28F6-14095F003A80}"/>
              </a:ext>
            </a:extLst>
          </p:cNvPr>
          <p:cNvSpPr txBox="1"/>
          <p:nvPr/>
        </p:nvSpPr>
        <p:spPr>
          <a:xfrm>
            <a:off x="5660506" y="41564311"/>
            <a:ext cx="189542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kumimoji="1" lang="en" altLang="zh-CN" sz="6000" i="1" dirty="0">
                <a:latin typeface="Calibri" panose="020F0502020204030204" pitchFamily="34" charset="0"/>
                <a:cs typeface="Calibri" panose="020F0502020204030204" pitchFamily="34" charset="0"/>
              </a:rPr>
              <a:t>Contact us at </a:t>
            </a:r>
            <a:r>
              <a:rPr kumimoji="1" lang="en-US" altLang="zh-CN" sz="6000" i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liuwei199803@gmail.com</a:t>
            </a:r>
            <a:r>
              <a:rPr kumimoji="1" lang="en-US" altLang="zh-CN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" altLang="zh-CN" sz="6000" i="1" dirty="0">
                <a:latin typeface="Calibri" panose="020F0502020204030204" pitchFamily="34" charset="0"/>
                <a:cs typeface="Calibri" panose="020F0502020204030204" pitchFamily="34" charset="0"/>
              </a:rPr>
              <a:t>for more details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AAE6DD1-1A4E-533A-8D4E-5ED994B34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67562" y="44580"/>
            <a:ext cx="4382735" cy="1878315"/>
          </a:xfrm>
          <a:prstGeom prst="rect">
            <a:avLst/>
          </a:prstGeom>
        </p:spPr>
      </p:pic>
      <p:pic>
        <p:nvPicPr>
          <p:cNvPr id="19" name="图片 16">
            <a:extLst>
              <a:ext uri="{FF2B5EF4-FFF2-40B4-BE49-F238E27FC236}">
                <a16:creationId xmlns:a16="http://schemas.microsoft.com/office/drawing/2014/main" id="{87A36237-3B53-49CC-896F-1D327412FE3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" t="19565" r="9046" b="22417"/>
          <a:stretch/>
        </p:blipFill>
        <p:spPr>
          <a:xfrm>
            <a:off x="23632096" y="223789"/>
            <a:ext cx="5870072" cy="170335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B3FEB79-D14F-16CA-F130-76DDA7AC11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3809" y="7452780"/>
            <a:ext cx="9249613" cy="569318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DB6E613-0FDF-39AE-E27A-B7A66EC9B32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1010"/>
          <a:stretch>
            <a:fillRect/>
          </a:stretch>
        </p:blipFill>
        <p:spPr>
          <a:xfrm>
            <a:off x="1903882" y="13566545"/>
            <a:ext cx="26467449" cy="551038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24BD272-D6AF-63F9-BC8E-9ECA659E41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2676" y="21201000"/>
            <a:ext cx="26218417" cy="648751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8E6CCF5F-3DC4-4D27-EA65-2B771163ED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960529" y="38300102"/>
            <a:ext cx="3127297" cy="3127297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050EC338-30AD-5EE7-A6CA-1D594CFD08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79629" y="30176114"/>
            <a:ext cx="9051425" cy="5423198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862CF8F7-41A0-0C20-FDBA-E5BE818122E0}"/>
              </a:ext>
            </a:extLst>
          </p:cNvPr>
          <p:cNvSpPr txBox="1"/>
          <p:nvPr/>
        </p:nvSpPr>
        <p:spPr>
          <a:xfrm>
            <a:off x="2554424" y="35945993"/>
            <a:ext cx="258939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n"/>
            </a:pPr>
            <a:r>
              <a:rPr lang="en-US" altLang="zh-CN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7X</a:t>
            </a:r>
            <a:r>
              <a:rPr lang="en-US" altLang="zh-CN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reductions on emulated WASM instructions</a:t>
            </a:r>
          </a:p>
          <a:p>
            <a:pPr marL="857250" indent="-857250">
              <a:buFont typeface="Wingdings" panose="05000000000000000000" pitchFamily="2" charset="2"/>
              <a:buChar char="n"/>
            </a:pPr>
            <a:r>
              <a:rPr lang="en-US" altLang="zh-CN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3X-16X</a:t>
            </a:r>
            <a:r>
              <a:rPr lang="en-US" altLang="zh-CN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faster at mining Monero under diverse browser execution environments</a:t>
            </a:r>
          </a:p>
          <a:p>
            <a:pPr marL="857250" indent="-857250">
              <a:buFont typeface="Wingdings" panose="05000000000000000000" pitchFamily="2" charset="2"/>
              <a:buChar char="n"/>
            </a:pPr>
            <a:r>
              <a:rPr lang="en-US" altLang="zh-CN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64%~274% </a:t>
            </a:r>
            <a:r>
              <a:rPr lang="en-US" altLang="zh-CN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return-on-investment (ROI) for users</a:t>
            </a:r>
          </a:p>
        </p:txBody>
      </p:sp>
    </p:spTree>
    <p:extLst>
      <p:ext uri="{BB962C8B-B14F-4D97-AF65-F5344CB8AC3E}">
        <p14:creationId xmlns:p14="http://schemas.microsoft.com/office/powerpoint/2010/main" val="357815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644</TotalTime>
  <Words>163</Words>
  <Application>Microsoft Office PowerPoint</Application>
  <PresentationFormat>自定义</PresentationFormat>
  <Paragraphs>14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Arial</vt:lpstr>
      <vt:lpstr>Calibri</vt:lpstr>
      <vt:lpstr>Calibri Light</vt:lpstr>
      <vt:lpstr>Wingdings</vt:lpstr>
      <vt:lpstr>Office 主题​​</vt:lpstr>
      <vt:lpstr>Democratizing the Cryptocurrency Ecosystem by Just-In-Time Transformation of Mining Programs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Wei Liu</dc:creator>
  <cp:lastModifiedBy>Wei Liu</cp:lastModifiedBy>
  <cp:revision>161</cp:revision>
  <dcterms:created xsi:type="dcterms:W3CDTF">2023-10-20T02:00:59Z</dcterms:created>
  <dcterms:modified xsi:type="dcterms:W3CDTF">2025-11-03T14:07:09Z</dcterms:modified>
</cp:coreProperties>
</file>